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beea33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38beea33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beea334d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8beea334d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beea334d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8beea334d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MX-2UpMFtkFbZPqQzNVeofWpLgiWopzx/view" TargetMode="External"/><Relationship Id="rId5" Type="http://schemas.openxmlformats.org/officeDocument/2006/relationships/image" Target="../media/image4.jpg"/><Relationship Id="rId6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hyperlink" Target="http://drive.google.com/file/d/1YHkHwh0Az2D6hu2aMp7QuRA7HXjI-GvS/view" TargetMode="External"/><Relationship Id="rId6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MX-2UpMFtkFbZPqQzNVeofWpLgiWopzx/view" TargetMode="External"/><Relationship Id="rId5" Type="http://schemas.openxmlformats.org/officeDocument/2006/relationships/image" Target="../media/image4.jpg"/><Relationship Id="rId6" Type="http://schemas.openxmlformats.org/officeDocument/2006/relationships/hyperlink" Target="http://drive.google.com/file/d/11JLw_TzQNPPBEJZ7ZIpJMhnMSg0ymcrt/view" TargetMode="External"/><Relationship Id="rId7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16000"/>
          </a:blip>
          <a:srcRect b="0" l="0" r="0" t="0"/>
          <a:stretch/>
        </p:blipFill>
        <p:spPr>
          <a:xfrm>
            <a:off x="2948876" y="689013"/>
            <a:ext cx="3246250" cy="37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09300" y="2218800"/>
            <a:ext cx="61254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5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r>
              <a:rPr b="1" i="0" lang="en" sz="5200" u="none" cap="none" strike="noStrike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5200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Christian - GoFast</a:t>
            </a:r>
            <a:endParaRPr b="1" i="0" sz="5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00" y="317525"/>
            <a:ext cx="5859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166450" y="317525"/>
            <a:ext cx="61254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r>
              <a:rPr b="1" i="0" lang="en" sz="3600" u="none" cap="none" strike="noStrike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600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Christian</a:t>
            </a:r>
            <a:endParaRPr b="1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5825"/>
            <a:ext cx="17430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668100" y="1023425"/>
            <a:ext cx="5542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Context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Christian, 73 — energetic, curious, and loves to stay moving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Living with lasting effects of a mild stroke and an old car accident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Stiff arms and reduced coordination make walking feel less natural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Needs: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Asynchronous movement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Stability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Silence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00" y="317525"/>
            <a:ext cx="5859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166450" y="317525"/>
            <a:ext cx="78822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Natural Hand Movement Solution </a:t>
            </a:r>
            <a:r>
              <a:rPr lang="en" sz="3600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Christian</a:t>
            </a:r>
            <a:endParaRPr b="1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" name="Google Shape;70;p15" title="Screenshot 2025-10-12 1403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98725"/>
            <a:ext cx="5341961" cy="329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 title="photo_3_2025-10-12_11-32-53.jpg"/>
          <p:cNvPicPr preferRelativeResize="0"/>
          <p:nvPr/>
        </p:nvPicPr>
        <p:blipFill rotWithShape="1">
          <a:blip r:embed="rId5">
            <a:alphaModFix/>
          </a:blip>
          <a:srcRect b="8023" l="22108" r="15438" t="30064"/>
          <a:stretch/>
        </p:blipFill>
        <p:spPr>
          <a:xfrm rot="-5400000">
            <a:off x="5755000" y="2120525"/>
            <a:ext cx="3293651" cy="24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00" y="317525"/>
            <a:ext cx="5859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166450" y="317525"/>
            <a:ext cx="61254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b="1" i="0" lang="en" sz="3600" u="none" cap="none" strike="noStrike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600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Christian</a:t>
            </a:r>
            <a:endParaRPr b="1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" name="Google Shape;78;p16" title="IMG_3739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00" y="1099175"/>
            <a:ext cx="2146092" cy="38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 title="IMG_3747.HEIC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372" y="1099184"/>
            <a:ext cx="2861449" cy="381526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2169945" y="1876525"/>
            <a:ext cx="788400" cy="10947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00" y="317525"/>
            <a:ext cx="5859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166450" y="317525"/>
            <a:ext cx="61254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b="1" i="0" lang="en" sz="3600" u="none" cap="none" strike="noStrike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600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Christian : Gofast</a:t>
            </a:r>
            <a:endParaRPr b="1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7" title="IMG_3747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97" y="1087709"/>
            <a:ext cx="2861449" cy="381526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822575" y="1023425"/>
            <a:ext cx="41763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Asynchronous handle movement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Allow upper body movement with walking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Promote movement by helping to synchronize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Stability and safety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large handles 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Brakes 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Customizable Bupper/Stopper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(Almost) Silent mechanism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89" name="Google Shape;89;p17" title="e627932b-367c-42ce-8db5-bd75d46abe60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456" y="2657712"/>
            <a:ext cx="1748375" cy="23312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5403552" y="2917375"/>
            <a:ext cx="788400" cy="10947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00" y="317525"/>
            <a:ext cx="5859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166450" y="317525"/>
            <a:ext cx="61254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Demo</a:t>
            </a:r>
            <a:r>
              <a:rPr b="1" i="0" lang="en" sz="3600" u="none" cap="none" strike="noStrike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600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Christian </a:t>
            </a:r>
            <a:endParaRPr b="1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8" title="IMG_3739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400" y="956250"/>
            <a:ext cx="2146092" cy="38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 title="IMG_3736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5625" y="956250"/>
            <a:ext cx="2146092" cy="38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755625" y="4771525"/>
            <a:ext cx="2146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Without Gofast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545350" y="4771525"/>
            <a:ext cx="2146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With Gofast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00" y="317525"/>
            <a:ext cx="5859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166450" y="317525"/>
            <a:ext cx="65991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Perspective</a:t>
            </a:r>
            <a:r>
              <a:rPr b="1" i="0" lang="en" sz="3600" u="none" cap="none" strike="noStrike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600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Christian</a:t>
            </a:r>
            <a:endParaRPr b="1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286325" y="1376625"/>
            <a:ext cx="7263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Next Steps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Continue developing the project together as a team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Publish the design and documentation on GitHub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Elevate the gear system for smoother, more natural motion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Lower and redesign handles for better ergonomics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Improve overall design aesthetics and mechanical stability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Refine motion synchronization and structural balance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Address braking system performance and control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Current Limitations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3D-printed parts show tolerance deviations and fitting issues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Minor mechanical instability under dynamic load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Brake system requires reinforcement and adjustment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00" y="317525"/>
            <a:ext cx="5859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166450" y="317525"/>
            <a:ext cx="61254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Team</a:t>
            </a:r>
            <a:r>
              <a:rPr b="1" i="0" lang="en" sz="3600" u="none" cap="none" strike="noStrike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600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Christian</a:t>
            </a:r>
            <a:endParaRPr b="1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188" y="912122"/>
            <a:ext cx="4621924" cy="42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